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7D4"/>
    <a:srgbClr val="B8AEAD"/>
    <a:srgbClr val="B8A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-112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48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67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2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3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32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60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40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259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51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87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6219-459D-4407-B3FE-5B73F064F971}" type="datetimeFigureOut">
              <a:rPr lang="en-IN" smtClean="0"/>
              <a:t>03/08/17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DFE7-3EA6-44AF-8597-7FE484A829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54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 Screensaver for Remembering Partiti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Shaikh Saniya</dc:creator>
  <cp:lastModifiedBy>Space office</cp:lastModifiedBy>
  <cp:revision>31</cp:revision>
  <dcterms:created xsi:type="dcterms:W3CDTF">2016-12-27T11:22:16Z</dcterms:created>
  <dcterms:modified xsi:type="dcterms:W3CDTF">2017-08-03T10:01:22Z</dcterms:modified>
</cp:coreProperties>
</file>